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8" r:id="rId2"/>
    <p:sldMasterId id="2147483716" r:id="rId3"/>
    <p:sldMasterId id="2147483694" r:id="rId4"/>
    <p:sldMasterId id="2147483760" r:id="rId5"/>
  </p:sldMasterIdLst>
  <p:notesMasterIdLst>
    <p:notesMasterId r:id="rId11"/>
  </p:notesMasterIdLst>
  <p:handoutMasterIdLst>
    <p:handoutMasterId r:id="rId12"/>
  </p:handoutMasterIdLst>
  <p:sldIdLst>
    <p:sldId id="256" r:id="rId6"/>
    <p:sldId id="314" r:id="rId7"/>
    <p:sldId id="316" r:id="rId8"/>
    <p:sldId id="317" r:id="rId9"/>
    <p:sldId id="315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94677" autoAdjust="0"/>
  </p:normalViewPr>
  <p:slideViewPr>
    <p:cSldViewPr snapToGrid="0">
      <p:cViewPr varScale="1">
        <p:scale>
          <a:sx n="67" d="100"/>
          <a:sy n="67" d="100"/>
        </p:scale>
        <p:origin x="38" y="31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76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99B71-3C26-4A5B-B8C3-2691142635E4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FB89-C2C8-406A-AC49-371564A8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1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C862-30F7-40F5-83D4-EC0662F56793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456E-4B5F-483E-AAF0-0D6AA3A6C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1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55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02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01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141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70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59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624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30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1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849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8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53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45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517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25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957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294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600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03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48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37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21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277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661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987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213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149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886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373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5126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88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942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777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192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00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233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685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638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581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241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6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35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2606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013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303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1839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7869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380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5920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0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08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92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0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5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47" y="2140217"/>
            <a:ext cx="1419167" cy="10974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0042" y="2422990"/>
            <a:ext cx="16426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——</a:t>
            </a:r>
            <a:r>
              <a:rPr lang="zh-CN" altLang="en-US" sz="2000" dirty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习惯</a:t>
            </a:r>
            <a:r>
              <a:rPr lang="en-US" altLang="zh-CN" sz="2000" dirty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APP</a:t>
            </a:r>
            <a:endParaRPr lang="en-US" sz="2000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1586219"/>
            <a:ext cx="40503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spc="-100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UI</a:t>
            </a:r>
            <a:r>
              <a:rPr lang="zh-CN" altLang="en-US" sz="3600" spc="-100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设计</a:t>
            </a:r>
            <a:endParaRPr lang="en-US" sz="3600" spc="-100" dirty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05" y="208447"/>
            <a:ext cx="3948078" cy="442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0"/>
            <a:ext cx="4424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CAFD74-BE77-4995-B5F6-67E6616D8F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42" y="0"/>
            <a:ext cx="3136635" cy="5143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1408F-B778-4228-995A-BD5D59DC1249}"/>
              </a:ext>
            </a:extLst>
          </p:cNvPr>
          <p:cNvSpPr txBox="1"/>
          <p:nvPr/>
        </p:nvSpPr>
        <p:spPr>
          <a:xfrm>
            <a:off x="1420334" y="822960"/>
            <a:ext cx="18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打开界面</a:t>
            </a:r>
          </a:p>
        </p:txBody>
      </p:sp>
    </p:spTree>
    <p:extLst>
      <p:ext uri="{BB962C8B-B14F-4D97-AF65-F5344CB8AC3E}">
        <p14:creationId xmlns:p14="http://schemas.microsoft.com/office/powerpoint/2010/main" val="4123141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1408F-B778-4228-995A-BD5D59DC1249}"/>
              </a:ext>
            </a:extLst>
          </p:cNvPr>
          <p:cNvSpPr txBox="1"/>
          <p:nvPr/>
        </p:nvSpPr>
        <p:spPr>
          <a:xfrm>
            <a:off x="1420334" y="822960"/>
            <a:ext cx="18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点击按钮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15E63A-C5B9-4E07-8B38-44F0E3127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1809750"/>
            <a:ext cx="1905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6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1408F-B778-4228-995A-BD5D59DC1249}"/>
              </a:ext>
            </a:extLst>
          </p:cNvPr>
          <p:cNvSpPr txBox="1"/>
          <p:nvPr/>
        </p:nvSpPr>
        <p:spPr>
          <a:xfrm>
            <a:off x="1420334" y="822960"/>
            <a:ext cx="1863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新建项目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3EBCD-4142-4379-9F21-9179BAEDD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74" y="-25420"/>
            <a:ext cx="5398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1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51408F-B778-4228-995A-BD5D59DC1249}"/>
              </a:ext>
            </a:extLst>
          </p:cNvPr>
          <p:cNvSpPr txBox="1"/>
          <p:nvPr/>
        </p:nvSpPr>
        <p:spPr>
          <a:xfrm>
            <a:off x="800100" y="822960"/>
            <a:ext cx="2483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点开对应习惯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CCACF2-9FC6-4665-BDDE-9EE7697F1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51" y="0"/>
            <a:ext cx="33830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723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</TotalTime>
  <Words>16</Words>
  <Application>Microsoft Office PowerPoint</Application>
  <PresentationFormat>全屏显示(16:9)</PresentationFormat>
  <Paragraphs>7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Adobe 黑体 Std R</vt:lpstr>
      <vt:lpstr>Open Sans Semibold</vt:lpstr>
      <vt:lpstr>Arial</vt:lpstr>
      <vt:lpstr>Calibri</vt:lpstr>
      <vt:lpstr>Source Sans Pro Light</vt:lpstr>
      <vt:lpstr>2_Office Theme</vt:lpstr>
      <vt:lpstr>5_Office Theme</vt:lpstr>
      <vt:lpstr>4_Office Theme</vt:lpstr>
      <vt:lpstr>3_Office Theme</vt:lpstr>
      <vt:lpstr>6_Office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mhc5001</dc:creator>
  <cp:lastModifiedBy>Chen Yongxuan</cp:lastModifiedBy>
  <cp:revision>207</cp:revision>
  <dcterms:created xsi:type="dcterms:W3CDTF">2013-10-04T13:00:56Z</dcterms:created>
  <dcterms:modified xsi:type="dcterms:W3CDTF">2018-12-03T08:00:35Z</dcterms:modified>
</cp:coreProperties>
</file>